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10080625" cy="7559675"/>
  <p:notesSz cx="7559675" cy="10691813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9"/>
  </p:normalViewPr>
  <p:slideViewPr>
    <p:cSldViewPr>
      <p:cViewPr varScale="1">
        <p:scale>
          <a:sx n="98" d="100"/>
          <a:sy n="98" d="100"/>
        </p:scale>
        <p:origin x="1752" y="200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s-AR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2 Marcador de fecha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s-AR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3 Marcador de pie de página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s-AR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4 Marcador de número de diapositiva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179A6BE-DDB2-412C-ADB9-D290A08F40A9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‹Nr.›</a:t>
            </a:fld>
            <a:endParaRPr lang="es-AR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59282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s-AR"/>
          </a:p>
        </p:txBody>
      </p:sp>
      <p:sp>
        <p:nvSpPr>
          <p:cNvPr id="4" name="3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AR"/>
          </a:p>
        </p:txBody>
      </p:sp>
      <p:sp>
        <p:nvSpPr>
          <p:cNvPr id="5" name="4 Marcador de fecha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AR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AR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2906BD4C-0715-47AB-92A4-31CA8D9CB338}" type="slidenum">
              <a:rPr/>
              <a:pPr lvl="0"/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77625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s-AR" sz="200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4684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07945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8972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16018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7706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05209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7421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2D4F94-1FF5-429D-A78C-13F62EF45627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C36149-5E71-4EF3-B21F-546E5793FD51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AE91F8-AC9A-4FAA-BA96-1C5A6A1BD32F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ACB3B2-6012-4615-AAF8-D316589BD142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A3DB9A-76F3-49D6-8070-BCEBEB7F9889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14913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EC62BD-3A5F-4775-9AAE-9BFD3500D3D3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23FE51C-3117-4628-B744-E4A76BA0D023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0EFBBC-8CDB-409D-B0F6-54AF3C9A03F9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D5CE2D-8B0D-4C91-8D27-110693C06AE8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E5C92E-5F9F-4133-A9D9-9C55793B0E98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B1F8BF-14B2-4236-8C15-83D3FF870E17}" type="slidenum">
              <a:rPr/>
              <a:pPr lvl="0"/>
              <a:t>‹Nr.›</a:t>
            </a:fld>
            <a:endParaRPr lang="es-A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AR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88700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A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A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s-AR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s-AR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AR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AR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s-AR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FE0C3165-E7BA-4CAF-8F4D-7D3623570616}" type="slidenum">
              <a:rPr/>
              <a:pPr lvl="0"/>
              <a:t>‹Nr.›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es-AR" sz="4400" b="0" i="0" u="none" strike="noStrike" kern="1200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s-AR" sz="320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A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A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s-AR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s-AR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85725" indent="22225" algn="ctr">
              <a:buNone/>
            </a:pPr>
            <a:r>
              <a:rPr lang="es-AR" sz="4400" dirty="0" smtClean="0">
                <a:latin typeface="Trebuchet MS" pitchFamily="34" charset="0"/>
              </a:rPr>
              <a:t>ALTERNATIVAS PARA EL PUBLICADOR SUDACA</a:t>
            </a:r>
            <a:endParaRPr lang="es-AR" sz="4400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74202" y="525443"/>
            <a:ext cx="8204542" cy="712460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s-AR" sz="4000" dirty="0" smtClean="0"/>
              <a:t>Caminos hacia la  Accesibilidad Abierta</a:t>
            </a:r>
            <a:endParaRPr lang="fr-FR" sz="40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10" y="1237903"/>
            <a:ext cx="9602800" cy="560601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56667" y="6843920"/>
            <a:ext cx="7981070" cy="65577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n-US" dirty="0"/>
              <a:t>Open Access at Max Planck Society </a:t>
            </a:r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/>
              <a:t>://oa.mpg.de/lang/en-uk/informationen-fur-autoren/open-access-publizieren</a:t>
            </a:r>
            <a:r>
              <a:rPr lang="en-US" dirty="0" smtClean="0"/>
              <a:t>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4936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031" y="104064"/>
            <a:ext cx="4372419" cy="692138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0" y="7025444"/>
            <a:ext cx="10002361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dirty="0" err="1" smtClean="0"/>
              <a:t>Gargouri</a:t>
            </a:r>
            <a:r>
              <a:rPr lang="en-US" dirty="0" smtClean="0"/>
              <a:t>, et </a:t>
            </a:r>
            <a:r>
              <a:rPr lang="en-US" i="1" dirty="0" smtClean="0"/>
              <a:t>al . </a:t>
            </a:r>
            <a:r>
              <a:rPr lang="en-US" dirty="0"/>
              <a:t>"Green and Gold Open Access percentages and growth, by discipline" (2012).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675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36051" y="287317"/>
            <a:ext cx="3993729" cy="712460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s-AR" sz="4000" dirty="0" smtClean="0"/>
              <a:t>Revisión por pares</a:t>
            </a:r>
            <a:endParaRPr lang="fr-FR" sz="4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436051" y="1004040"/>
            <a:ext cx="5920378" cy="105588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s-AR" sz="3100" dirty="0" smtClean="0"/>
              <a:t>Revisión por pares abierta</a:t>
            </a:r>
          </a:p>
          <a:p>
            <a:r>
              <a:rPr lang="es-AR" sz="3100" dirty="0" smtClean="0"/>
              <a:t>Revisión por pares post-publicación</a:t>
            </a:r>
            <a:endParaRPr lang="fr-FR" sz="31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16" y="2542713"/>
            <a:ext cx="5198456" cy="412647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" y="6793092"/>
            <a:ext cx="10080625" cy="65577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fr-FR" dirty="0" err="1"/>
              <a:t>Kriegeskorte</a:t>
            </a:r>
            <a:r>
              <a:rPr lang="fr-FR" dirty="0"/>
              <a:t> </a:t>
            </a:r>
            <a:r>
              <a:rPr lang="fr-FR" dirty="0" smtClean="0"/>
              <a:t>N. </a:t>
            </a:r>
            <a:r>
              <a:rPr lang="en-US" dirty="0"/>
              <a:t>"</a:t>
            </a:r>
            <a:r>
              <a:rPr lang="en-US" dirty="0" smtClean="0"/>
              <a:t>Open </a:t>
            </a:r>
            <a:r>
              <a:rPr lang="en-US" dirty="0"/>
              <a:t>evaluation (OE): A vision for entirely transparent post-publication peer review and rating for </a:t>
            </a:r>
            <a:r>
              <a:rPr lang="en-US" dirty="0" smtClean="0"/>
              <a:t>science</a:t>
            </a:r>
            <a:r>
              <a:rPr lang="en-US" i="1" dirty="0"/>
              <a:t> </a:t>
            </a:r>
            <a:r>
              <a:rPr lang="en-US" dirty="0"/>
              <a:t>"</a:t>
            </a:r>
            <a:r>
              <a:rPr lang="fr-FR" dirty="0"/>
              <a:t> (2012)</a:t>
            </a:r>
          </a:p>
        </p:txBody>
      </p:sp>
    </p:spTree>
    <p:extLst>
      <p:ext uri="{BB962C8B-B14F-4D97-AF65-F5344CB8AC3E}">
        <p14:creationId xmlns:p14="http://schemas.microsoft.com/office/powerpoint/2010/main" val="4272958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95266" y="10941"/>
            <a:ext cx="5374761" cy="712460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s-AR" sz="4000" dirty="0" smtClean="0"/>
              <a:t>Aceptación por disciplina</a:t>
            </a:r>
            <a:endParaRPr lang="fr-FR" sz="4000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546"/>
            <a:ext cx="10080625" cy="6077979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78264" y="7025444"/>
            <a:ext cx="10002361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dirty="0" err="1" smtClean="0"/>
              <a:t>Gargouri</a:t>
            </a:r>
            <a:r>
              <a:rPr lang="en-US" dirty="0" smtClean="0"/>
              <a:t>, et </a:t>
            </a:r>
            <a:r>
              <a:rPr lang="en-US" i="1" dirty="0" smtClean="0"/>
              <a:t>al . </a:t>
            </a:r>
            <a:r>
              <a:rPr lang="en-US" dirty="0"/>
              <a:t>"Green and Gold Open Access percentages and growth, by discipline" (2012).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1376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15435" y="287317"/>
            <a:ext cx="7684515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s-AR" sz="4000" dirty="0" smtClean="0"/>
              <a:t>Pre-</a:t>
            </a:r>
            <a:r>
              <a:rPr lang="es-AR" sz="4000" dirty="0" err="1" smtClean="0"/>
              <a:t>prints</a:t>
            </a:r>
            <a:r>
              <a:rPr lang="es-AR" sz="4000" dirty="0" smtClean="0"/>
              <a:t>…  ¿sigue siendo original? </a:t>
            </a:r>
            <a:endParaRPr lang="fr-FR" sz="40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" y="1319198"/>
            <a:ext cx="10080625" cy="492128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751580" y="6240478"/>
            <a:ext cx="6640641" cy="576753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es-AR" sz="3100" dirty="0" smtClean="0"/>
              <a:t>Depende de la editorial, mayormente sí.</a:t>
            </a:r>
            <a:endParaRPr lang="fr-FR" sz="3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041023" y="6945039"/>
            <a:ext cx="7331598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s-AR" dirty="0" smtClean="0"/>
              <a:t>http://en.wikipedia.org/wiki/List_of_academic_journals_by_preprint_policy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4497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251445"/>
            <a:ext cx="9740900" cy="35179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995861"/>
            <a:ext cx="9194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5511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/>
            <a:endParaRPr lang="es-AR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" y="1138680"/>
            <a:ext cx="10079640" cy="528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posición de imagen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043000" y="1587960"/>
            <a:ext cx="5994360" cy="43844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posición de imagen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945080" y="1587960"/>
            <a:ext cx="6189840" cy="43844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posición de imagen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435400" y="1587960"/>
            <a:ext cx="5209560" cy="43844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posición de imagen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415880" y="1587960"/>
            <a:ext cx="7045560" cy="43844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Marcador de posición de imagen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956679" y="1587960"/>
            <a:ext cx="4167000" cy="43844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 txBox="1">
            <a:spLocks/>
          </p:cNvSpPr>
          <p:nvPr/>
        </p:nvSpPr>
        <p:spPr>
          <a:xfrm>
            <a:off x="183506" y="1716075"/>
            <a:ext cx="9778603" cy="4833033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A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A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s-AR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s-AR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A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94495" indent="24499" algn="ctr" defTabSz="1007943">
              <a:spcAft>
                <a:spcPts val="1562"/>
              </a:spcAft>
              <a:buNone/>
            </a:pPr>
            <a:r>
              <a:rPr lang="es-AR" sz="4900" dirty="0" smtClean="0">
                <a:latin typeface="Trebuchet MS" pitchFamily="34" charset="0"/>
              </a:rPr>
              <a:t>DESFILE DE MODELOS DE PUBLICACIÓN</a:t>
            </a:r>
            <a:endParaRPr lang="es-AR" sz="49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93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33" y="366692"/>
            <a:ext cx="7059403" cy="654558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248322" y="7152555"/>
            <a:ext cx="4017741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r"/>
            <a:r>
              <a:rPr lang="es-AR" dirty="0" smtClean="0"/>
              <a:t>http://es.creativecommons.org/licencia/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4936249"/>
      </p:ext>
    </p:extLst>
  </p:cSld>
  <p:clrMapOvr>
    <a:masterClrMapping/>
  </p:clrMapOvr>
</p:sld>
</file>

<file path=ppt/theme/theme1.xml><?xml version="1.0" encoding="utf-8"?>
<a:theme xmlns:a="http://schemas.openxmlformats.org/drawingml/2006/main" name="Predetermin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128</Words>
  <Application>Microsoft Macintosh PowerPoint</Application>
  <PresentationFormat>Personalizado</PresentationFormat>
  <Paragraphs>16</Paragraphs>
  <Slides>15</Slides>
  <Notes>7</Notes>
  <HiddenSlides>1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Calibri</vt:lpstr>
      <vt:lpstr>DejaVu Sans</vt:lpstr>
      <vt:lpstr>Liberation Sans</vt:lpstr>
      <vt:lpstr>Liberation Serif</vt:lpstr>
      <vt:lpstr>Lohit Hindi</vt:lpstr>
      <vt:lpstr>StarSymbol</vt:lpstr>
      <vt:lpstr>Trebuchet MS</vt:lpstr>
      <vt:lpstr>WenQuanYi Micro Hei</vt:lpstr>
      <vt:lpstr>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</dc:creator>
  <cp:lastModifiedBy>Florencia Levin</cp:lastModifiedBy>
  <cp:revision>4</cp:revision>
  <dcterms:created xsi:type="dcterms:W3CDTF">2012-12-17T09:30:31Z</dcterms:created>
  <dcterms:modified xsi:type="dcterms:W3CDTF">2017-05-27T15:44:31Z</dcterms:modified>
</cp:coreProperties>
</file>